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314" r:id="rId12"/>
    <p:sldId id="313" r:id="rId13"/>
    <p:sldId id="315" r:id="rId14"/>
    <p:sldId id="269" r:id="rId15"/>
    <p:sldId id="259" r:id="rId16"/>
    <p:sldId id="316" r:id="rId17"/>
    <p:sldId id="317" r:id="rId18"/>
    <p:sldId id="318" r:id="rId19"/>
    <p:sldId id="319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3" autoAdjust="0"/>
    <p:restoredTop sz="96197"/>
  </p:normalViewPr>
  <p:slideViewPr>
    <p:cSldViewPr snapToGrid="0" showGuides="1">
      <p:cViewPr varScale="1">
        <p:scale>
          <a:sx n="86" d="100"/>
          <a:sy n="86" d="100"/>
        </p:scale>
        <p:origin x="-72" y="-1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2023-04-13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0C938C-F8B1-4FFF-8F74-6ED0A876B136}"/>
              </a:ext>
            </a:extLst>
          </p:cNvPr>
          <p:cNvSpPr txBox="1"/>
          <p:nvPr/>
        </p:nvSpPr>
        <p:spPr>
          <a:xfrm>
            <a:off x="1345346" y="4967100"/>
            <a:ext cx="950131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(230413)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60837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프론트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백엔드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통신 미디어타입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관련 디버깅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training Dataset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제작 및 분류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" altLang="x-none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rembg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모델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u2net_cloth_segfh (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옷 검출의 효과적인 모델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변경 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F1018B-A007-FA9C-83DA-7F6A8452A9F9}"/>
              </a:ext>
            </a:extLst>
          </p:cNvPr>
          <p:cNvSpPr txBox="1"/>
          <p:nvPr/>
        </p:nvSpPr>
        <p:spPr>
          <a:xfrm>
            <a:off x="4305655" y="6116719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b="1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옷 모델 샘플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1A92D88-4273-90F6-8792-32D669B5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42" y="533458"/>
            <a:ext cx="4917113" cy="5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3239" y="6225545"/>
            <a:ext cx="86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상품 항목 슬라이드 구성 및 상품 상세 페이지 제작 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125EF1-1CC8-2294-01C7-4D0E14FD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471586"/>
            <a:ext cx="6758946" cy="5104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5FF930-4F25-1C8F-942F-A6AE3722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68" y="1024860"/>
            <a:ext cx="4388914" cy="4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5877985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데이터를 </a:t>
            </a:r>
            <a:r>
              <a:rPr lang="ko-KR" altLang="en-US" b="1" dirty="0" err="1"/>
              <a:t>텍스쳐화</a:t>
            </a:r>
            <a:r>
              <a:rPr lang="ko-KR" altLang="en-US" b="1" dirty="0"/>
              <a:t> 하기 위한 트레이닝 데이터 제작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6200" y="1056216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trainingdata\반팔\340497_6_22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" y="1056216"/>
            <a:ext cx="3958697" cy="39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517217" y="980015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user\Desktop\trainingdata\반팔\검은티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02" y="1325999"/>
            <a:ext cx="4318629" cy="34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결과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772377"/>
            <a:ext cx="10803467" cy="496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U2net_cloth_seg </a:t>
            </a:r>
            <a:r>
              <a:rPr lang="ko-KR" altLang="en-US" dirty="0"/>
              <a:t>사용 및 </a:t>
            </a:r>
            <a:r>
              <a:rPr lang="en-US" altLang="ko-KR" b="1" dirty="0" err="1"/>
              <a:t>rembg</a:t>
            </a:r>
            <a:r>
              <a:rPr lang="en-US" altLang="ko-KR" b="1" dirty="0"/>
              <a:t> </a:t>
            </a:r>
            <a:r>
              <a:rPr lang="ko-KR" altLang="en-US" dirty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03402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F1018B-A007-FA9C-83DA-7F6A8452A9F9}"/>
              </a:ext>
            </a:extLst>
          </p:cNvPr>
          <p:cNvSpPr txBox="1"/>
          <p:nvPr/>
        </p:nvSpPr>
        <p:spPr>
          <a:xfrm>
            <a:off x="152400" y="29236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옷 피팅 샘플 작업</a:t>
            </a:r>
          </a:p>
        </p:txBody>
      </p:sp>
      <p:pic>
        <p:nvPicPr>
          <p:cNvPr id="5" name="그림 4" descr="여성, 사람, 여자이(가) 표시된 사진&#10;&#10;자동 생성된 설명">
            <a:extLst>
              <a:ext uri="{FF2B5EF4-FFF2-40B4-BE49-F238E27FC236}">
                <a16:creationId xmlns:a16="http://schemas.microsoft.com/office/drawing/2014/main" xmlns="" id="{3A74164D-8AD0-BEBD-A52D-BA08FECB6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0" y="2009461"/>
            <a:ext cx="6875206" cy="3929049"/>
          </a:xfrm>
          <a:prstGeom prst="rect">
            <a:avLst/>
          </a:prstGeom>
        </p:spPr>
      </p:pic>
      <p:pic>
        <p:nvPicPr>
          <p:cNvPr id="8" name="그림 7" descr="사람, 여성, 여자, 수영복이(가) 표시된 사진&#10;&#10;자동 생성된 설명">
            <a:extLst>
              <a:ext uri="{FF2B5EF4-FFF2-40B4-BE49-F238E27FC236}">
                <a16:creationId xmlns:a16="http://schemas.microsoft.com/office/drawing/2014/main" xmlns="" id="{D0AEC336-70F3-091C-0BA1-394C2E15D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" y="1676239"/>
            <a:ext cx="2884830" cy="426227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xmlns="" id="{B0E71F5D-019A-2182-CAB1-2B8194AF3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0" y="1762443"/>
            <a:ext cx="1966918" cy="4176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B0E7208-67C4-039C-3AC0-7A0039175A73}"/>
              </a:ext>
            </a:extLst>
          </p:cNvPr>
          <p:cNvSpPr txBox="1"/>
          <p:nvPr/>
        </p:nvSpPr>
        <p:spPr>
          <a:xfrm>
            <a:off x="2972036" y="6037521"/>
            <a:ext cx="50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각기 다른 사이즈의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</a:rPr>
              <a:t>아바타에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 같은 사이즈의 옷을 입힌 사진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로보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사용 및 증폭 선택</a:t>
            </a:r>
            <a:endParaRPr lang="ko-KR" altLang="en-US" dirty="0"/>
          </a:p>
        </p:txBody>
      </p: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6" y="604646"/>
            <a:ext cx="9819865" cy="53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트레이닝 셋을 통해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Object Detecting </a:t>
            </a:r>
            <a:endParaRPr lang="ko-KR" altLang="en-US" dirty="0"/>
          </a:p>
        </p:txBody>
      </p:sp>
      <p:pic>
        <p:nvPicPr>
          <p:cNvPr id="2050" name="Picture 2" descr="C:\Users\user\Desktop\1.1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40" y="663676"/>
            <a:ext cx="9678323" cy="5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training Dataset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제작 및 분류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67065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 Page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아바타 항목 추가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몸통 모델링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xmlns="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xmlns="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4003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xmlns="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xmlns="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xmlns="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962</Words>
  <Application>Microsoft Office PowerPoint</Application>
  <PresentationFormat>사용자 지정</PresentationFormat>
  <Paragraphs>365</Paragraphs>
  <Slides>26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136</cp:revision>
  <dcterms:created xsi:type="dcterms:W3CDTF">2021-10-22T06:13:27Z</dcterms:created>
  <dcterms:modified xsi:type="dcterms:W3CDTF">2023-04-12T19:15:22Z</dcterms:modified>
</cp:coreProperties>
</file>